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8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3120" y="1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0D29-31D5-4D28-8D5C-4D957F0F7464}" type="datetimeFigureOut">
              <a:rPr lang="zh-TW" altLang="en-US" smtClean="0"/>
              <a:pPr/>
              <a:t>2022/9/20</a:t>
            </a:fld>
            <a:endParaRPr lang="zh-TW" alt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2F88-2C4E-43B4-96BA-E9EFBF5C10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0D29-31D5-4D28-8D5C-4D957F0F7464}" type="datetimeFigureOut">
              <a:rPr lang="zh-TW" altLang="en-US" smtClean="0"/>
              <a:pPr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2F88-2C4E-43B4-96BA-E9EFBF5C10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0D29-31D5-4D28-8D5C-4D957F0F7464}" type="datetimeFigureOut">
              <a:rPr lang="zh-TW" altLang="en-US" smtClean="0"/>
              <a:pPr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2F88-2C4E-43B4-96BA-E9EFBF5C10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0D29-31D5-4D28-8D5C-4D957F0F7464}" type="datetimeFigureOut">
              <a:rPr lang="zh-TW" altLang="en-US" smtClean="0"/>
              <a:pPr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2F88-2C4E-43B4-96BA-E9EFBF5C10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0D29-31D5-4D28-8D5C-4D957F0F7464}" type="datetimeFigureOut">
              <a:rPr lang="zh-TW" altLang="en-US" smtClean="0"/>
              <a:pPr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2F88-2C4E-43B4-96BA-E9EFBF5C10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0D29-31D5-4D28-8D5C-4D957F0F7464}" type="datetimeFigureOut">
              <a:rPr lang="zh-TW" altLang="en-US" smtClean="0"/>
              <a:pPr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2F88-2C4E-43B4-96BA-E9EFBF5C10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0D29-31D5-4D28-8D5C-4D957F0F7464}" type="datetimeFigureOut">
              <a:rPr lang="zh-TW" altLang="en-US" smtClean="0"/>
              <a:pPr/>
              <a:t>2022/9/20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2F88-2C4E-43B4-96BA-E9EFBF5C10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0D29-31D5-4D28-8D5C-4D957F0F7464}" type="datetimeFigureOut">
              <a:rPr lang="zh-TW" altLang="en-US" smtClean="0"/>
              <a:pPr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2F88-2C4E-43B4-96BA-E9EFBF5C10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0D29-31D5-4D28-8D5C-4D957F0F7464}" type="datetimeFigureOut">
              <a:rPr lang="zh-TW" altLang="en-US" smtClean="0"/>
              <a:pPr/>
              <a:t>2022/9/20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2F88-2C4E-43B4-96BA-E9EFBF5C10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0D29-31D5-4D28-8D5C-4D957F0F7464}" type="datetimeFigureOut">
              <a:rPr lang="zh-TW" altLang="en-US" smtClean="0"/>
              <a:pPr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2F88-2C4E-43B4-96BA-E9EFBF5C10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0D29-31D5-4D28-8D5C-4D957F0F7464}" type="datetimeFigureOut">
              <a:rPr lang="zh-TW" altLang="en-US" smtClean="0"/>
              <a:pPr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A2B32F88-2C4E-43B4-96BA-E9EFBF5C105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FEA0D29-31D5-4D28-8D5C-4D957F0F7464}" type="datetimeFigureOut">
              <a:rPr lang="zh-TW" altLang="en-US" smtClean="0"/>
              <a:pPr/>
              <a:t>2022/9/20</a:t>
            </a:fld>
            <a:endParaRPr lang="zh-TW" alt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B32F88-2C4E-43B4-96BA-E9EFBF5C105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grpSp>
        <p:nvGrpSpPr>
          <p:cNvPr id="2" name="Group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11" Type="http://schemas.openxmlformats.org/officeDocument/2006/relationships/image" Target="../media/image11.png"/><Relationship Id="rId5" Type="http://schemas.openxmlformats.org/officeDocument/2006/relationships/image" Target="../media/image5.jpeg"/><Relationship Id="rId10" Type="http://schemas.openxmlformats.org/officeDocument/2006/relationships/image" Target="../media/image10.pn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6340949"/>
              </p:ext>
            </p:extLst>
          </p:nvPr>
        </p:nvGraphicFramePr>
        <p:xfrm>
          <a:off x="72007" y="1403648"/>
          <a:ext cx="6741369" cy="6277923"/>
        </p:xfrm>
        <a:graphic>
          <a:graphicData uri="http://schemas.openxmlformats.org/drawingml/2006/table">
            <a:tbl>
              <a:tblPr/>
              <a:tblGrid>
                <a:gridCol w="1196753"/>
                <a:gridCol w="1788995"/>
                <a:gridCol w="797562"/>
                <a:gridCol w="943272"/>
                <a:gridCol w="715760"/>
                <a:gridCol w="1299027"/>
              </a:tblGrid>
              <a:tr h="262978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新細明體"/>
                        </a:rPr>
                        <a:t>產品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/>
                        </a:rPr>
                        <a:t>圖片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/>
                        </a:rPr>
                        <a:t>型號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/>
                        </a:rPr>
                        <a:t>管接尺寸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/>
                        </a:rPr>
                        <a:t>牙徑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新細明體"/>
                        </a:rPr>
                        <a:t>總長尺寸</a:t>
                      </a:r>
                      <a:r>
                        <a:rPr lang="en-US" altLang="zh-TW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新細明體"/>
                        </a:rPr>
                        <a:t>(</a:t>
                      </a:r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新細明體"/>
                        </a:rPr>
                        <a:t>mm)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</a:tr>
              <a:tr h="296910"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快速接頭</a:t>
                      </a:r>
                      <a:b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</a:b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(</a:t>
                      </a: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母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　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DK301-3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3/8"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軟管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</a:tr>
              <a:tr h="31387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DK301-4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1/2"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軟管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7146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　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DK301-3H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3/8"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鐵氟龍管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387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DK301-4H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1/2"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鐵氟龍管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387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　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DK301-C3H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3/8"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鐵氟龍管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7146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DK301-C4H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1/2"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鐵氟龍管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4780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　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DK301-L3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3/8"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軟管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1607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DK301-L4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1/2"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軟管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95112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公接頭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</a:t>
                      </a:r>
                      <a:b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</a:b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標準長度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　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DB3-1T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1/8PT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</a:tr>
              <a:tr h="19511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DB3-2T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1/4PT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8662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DB3-3T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3/8PT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8662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DB3-4T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1/2PT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9511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公接頭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</a:t>
                      </a:r>
                      <a:b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</a:b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加長長度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　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DB3-1T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1/8PT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*</a:t>
                      </a: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50/75/100/125/150/175</a:t>
                      </a:r>
                    </a:p>
                    <a:p>
                      <a:pPr algn="ctr" fontAlgn="ctr"/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/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200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91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DB3-2T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1/4PT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8842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DB3-3T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3/8PT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9511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公接頭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-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L</a:t>
                      </a: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　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DB3-1T-L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1/8PT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</a:tr>
              <a:tr h="36477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DB3-2T-L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1/4PT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6477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DB3-3T-L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3/8PT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05393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*型號採購原則如下 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: 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如需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1/4 PT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牙徑，總長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100mm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，型號為 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: DB3-2T-100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如需其他長度尺寸，歡迎諮詢訂製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695617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適用流體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Application: </a:t>
                      </a: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空氣、油、水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(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Gas, Water, Oil)</a:t>
                      </a:r>
                      <a:b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</a:b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工作壓力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Working pressure: Max. 8 kg/cm²</a:t>
                      </a:r>
                      <a:b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</a:b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工作溫度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Working Temp.: 0~180℃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圖片 2" descr="1591452698004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7438" y="1715756"/>
            <a:ext cx="1061442" cy="542838"/>
          </a:xfrm>
          <a:prstGeom prst="rect">
            <a:avLst/>
          </a:prstGeom>
        </p:spPr>
      </p:pic>
      <p:pic>
        <p:nvPicPr>
          <p:cNvPr id="4" name="圖片 3" descr="1591452702182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00808" y="2295008"/>
            <a:ext cx="976313" cy="548806"/>
          </a:xfrm>
          <a:prstGeom prst="rect">
            <a:avLst/>
          </a:prstGeom>
        </p:spPr>
      </p:pic>
      <p:pic>
        <p:nvPicPr>
          <p:cNvPr id="5" name="圖片 4" descr="15914527038005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26707" y="2877409"/>
            <a:ext cx="1022173" cy="542469"/>
          </a:xfrm>
          <a:prstGeom prst="rect">
            <a:avLst/>
          </a:prstGeom>
        </p:spPr>
      </p:pic>
      <p:pic>
        <p:nvPicPr>
          <p:cNvPr id="6" name="圖片 5" descr="1591452700121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860054" y="3491886"/>
            <a:ext cx="704850" cy="708025"/>
          </a:xfrm>
          <a:prstGeom prst="rect">
            <a:avLst/>
          </a:prstGeom>
        </p:spPr>
      </p:pic>
      <p:pic>
        <p:nvPicPr>
          <p:cNvPr id="7" name="圖片 6" descr="15914526825482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309134" y="4219873"/>
            <a:ext cx="1666527" cy="690313"/>
          </a:xfrm>
          <a:prstGeom prst="rect">
            <a:avLst/>
          </a:prstGeom>
        </p:spPr>
      </p:pic>
      <p:pic>
        <p:nvPicPr>
          <p:cNvPr id="8" name="圖片 7" descr="15914526847336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290051" y="5123246"/>
            <a:ext cx="1706901" cy="518552"/>
          </a:xfrm>
          <a:prstGeom prst="rect">
            <a:avLst/>
          </a:prstGeom>
        </p:spPr>
      </p:pic>
      <p:sp>
        <p:nvSpPr>
          <p:cNvPr id="9" name="object 4"/>
          <p:cNvSpPr/>
          <p:nvPr/>
        </p:nvSpPr>
        <p:spPr>
          <a:xfrm>
            <a:off x="2348880" y="1915161"/>
            <a:ext cx="661045" cy="28057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10" name="文字方塊 10"/>
          <p:cNvSpPr txBox="1"/>
          <p:nvPr/>
        </p:nvSpPr>
        <p:spPr>
          <a:xfrm>
            <a:off x="2276872" y="3050540"/>
            <a:ext cx="738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900" dirty="0"/>
              <a:t>附安全鎖</a:t>
            </a:r>
            <a:endParaRPr lang="en-US" altLang="zh-TW" sz="900" dirty="0"/>
          </a:p>
          <a:p>
            <a:r>
              <a:rPr lang="en-US" altLang="zh-TW" sz="900" dirty="0"/>
              <a:t>Safety lock</a:t>
            </a:r>
            <a:endParaRPr lang="zh-TW" altLang="en-US" sz="900" dirty="0"/>
          </a:p>
        </p:txBody>
      </p:sp>
      <p:pic>
        <p:nvPicPr>
          <p:cNvPr id="11" name="圖片 10" descr="15914526799224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651860" y="5796142"/>
            <a:ext cx="837754" cy="841821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1340768" y="243002"/>
            <a:ext cx="3600400" cy="656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ts val="2155"/>
              </a:lnSpc>
              <a:spcBef>
                <a:spcPts val="100"/>
              </a:spcBef>
            </a:pPr>
            <a:r>
              <a:rPr lang="en-US" altLang="zh-TW" sz="2000" spc="-5" dirty="0" smtClean="0">
                <a:latin typeface="Arial Black"/>
                <a:cs typeface="Arial Black"/>
              </a:rPr>
              <a:t>DK301</a:t>
            </a:r>
            <a:r>
              <a:rPr lang="en-US" altLang="zh-TW" sz="2000" spc="-25" dirty="0" smtClean="0">
                <a:latin typeface="Arial Black"/>
                <a:cs typeface="Arial Black"/>
              </a:rPr>
              <a:t> </a:t>
            </a:r>
            <a:r>
              <a:rPr lang="zh-TW" altLang="en-US" sz="2000" b="1" spc="5" dirty="0" smtClean="0">
                <a:latin typeface="新細明體"/>
                <a:cs typeface="新細明體"/>
              </a:rPr>
              <a:t>快速接頭 </a:t>
            </a:r>
            <a:r>
              <a:rPr lang="en-US" altLang="zh-TW" sz="2000" b="1" spc="5" dirty="0" smtClean="0">
                <a:latin typeface="新細明體"/>
                <a:cs typeface="新細明體"/>
              </a:rPr>
              <a:t>(</a:t>
            </a:r>
            <a:r>
              <a:rPr lang="zh-TW" altLang="en-US" sz="2000" b="1" spc="5" dirty="0" smtClean="0">
                <a:latin typeface="新細明體"/>
                <a:cs typeface="新細明體"/>
              </a:rPr>
              <a:t> 美規 </a:t>
            </a:r>
            <a:r>
              <a:rPr lang="en-US" altLang="zh-TW" sz="2000" b="1" spc="5" dirty="0" smtClean="0">
                <a:latin typeface="新細明體"/>
                <a:cs typeface="新細明體"/>
              </a:rPr>
              <a:t>)</a:t>
            </a:r>
            <a:endParaRPr lang="zh-TW" altLang="en-US" sz="2000" dirty="0">
              <a:latin typeface="新細明體"/>
              <a:cs typeface="新細明體"/>
            </a:endParaRPr>
          </a:p>
          <a:p>
            <a:pPr marL="12700">
              <a:lnSpc>
                <a:spcPts val="2155"/>
              </a:lnSpc>
            </a:pPr>
            <a:r>
              <a:rPr lang="en-US" altLang="zh-TW" sz="2000" spc="-5" dirty="0" smtClean="0">
                <a:latin typeface="Arial Black"/>
                <a:cs typeface="Arial Black"/>
              </a:rPr>
              <a:t>DK301 </a:t>
            </a:r>
            <a:r>
              <a:rPr lang="en-US" altLang="zh-TW" sz="2000" dirty="0" smtClean="0">
                <a:latin typeface="Arial Black"/>
                <a:cs typeface="Arial Black"/>
              </a:rPr>
              <a:t>QUICK</a:t>
            </a:r>
            <a:r>
              <a:rPr lang="en-US" altLang="zh-TW" sz="2000" spc="-75" dirty="0" smtClean="0">
                <a:latin typeface="Arial Black"/>
                <a:cs typeface="Arial Black"/>
              </a:rPr>
              <a:t> </a:t>
            </a:r>
            <a:r>
              <a:rPr lang="en-US" altLang="zh-TW" sz="2000" spc="-5" dirty="0">
                <a:latin typeface="Arial Black"/>
                <a:cs typeface="Arial Black"/>
              </a:rPr>
              <a:t>COUPLER</a:t>
            </a:r>
            <a:endParaRPr lang="en-US" altLang="zh-TW" sz="2000" dirty="0">
              <a:latin typeface="Arial Black"/>
              <a:cs typeface="Arial Black"/>
            </a:endParaRPr>
          </a:p>
        </p:txBody>
      </p:sp>
      <p:pic>
        <p:nvPicPr>
          <p:cNvPr id="13" name="圖片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24" y="163441"/>
            <a:ext cx="1285505" cy="880167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99" b="12519"/>
          <a:stretch/>
        </p:blipFill>
        <p:spPr>
          <a:xfrm>
            <a:off x="3169000" y="8410268"/>
            <a:ext cx="993720" cy="729738"/>
          </a:xfrm>
          <a:prstGeom prst="rect">
            <a:avLst/>
          </a:prstGeom>
        </p:spPr>
      </p:pic>
      <p:pic>
        <p:nvPicPr>
          <p:cNvPr id="15" name="Picture 2" descr="\\lanee\客製化產品\slt logo\qr.ioi.tw (1)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2720" y="8440689"/>
            <a:ext cx="627111" cy="62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圖片 1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875221" y="8482275"/>
            <a:ext cx="232686" cy="232687"/>
          </a:xfrm>
          <a:prstGeom prst="rect">
            <a:avLst/>
          </a:prstGeom>
        </p:spPr>
      </p:pic>
      <p:sp>
        <p:nvSpPr>
          <p:cNvPr id="17" name="文字方塊 16"/>
          <p:cNvSpPr txBox="1"/>
          <p:nvPr/>
        </p:nvSpPr>
        <p:spPr>
          <a:xfrm>
            <a:off x="5069640" y="8409910"/>
            <a:ext cx="17437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b="1" dirty="0" smtClean="0"/>
              <a:t>+886 4 2389-1765</a:t>
            </a:r>
            <a:endParaRPr lang="zh-TW" altLang="en-US" sz="1600" b="1" dirty="0"/>
          </a:p>
        </p:txBody>
      </p:sp>
      <p:pic>
        <p:nvPicPr>
          <p:cNvPr id="18" name="圖片 1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5221" y="8769573"/>
            <a:ext cx="232686" cy="232687"/>
          </a:xfrm>
          <a:prstGeom prst="rect">
            <a:avLst/>
          </a:prstGeom>
        </p:spPr>
      </p:pic>
      <p:sp>
        <p:nvSpPr>
          <p:cNvPr id="19" name="文字方塊 18"/>
          <p:cNvSpPr txBox="1"/>
          <p:nvPr/>
        </p:nvSpPr>
        <p:spPr>
          <a:xfrm>
            <a:off x="5069640" y="8697942"/>
            <a:ext cx="17437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b="1" dirty="0" smtClean="0"/>
              <a:t>+886 4 2382-8921</a:t>
            </a:r>
            <a:endParaRPr lang="zh-TW" alt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3380826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線">
  <a:themeElements>
    <a:clrScheme name="流線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流線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線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210</TotalTime>
  <Words>161</Words>
  <Application>Microsoft Office PowerPoint</Application>
  <PresentationFormat>如螢幕大小 (4:3)</PresentationFormat>
  <Paragraphs>68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流線</vt:lpstr>
      <vt:lpstr>PowerPoint 簡報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AutoBVT</dc:creator>
  <cp:lastModifiedBy>user</cp:lastModifiedBy>
  <cp:revision>31</cp:revision>
  <dcterms:created xsi:type="dcterms:W3CDTF">2022-04-14T03:22:44Z</dcterms:created>
  <dcterms:modified xsi:type="dcterms:W3CDTF">2022-09-20T08:29:00Z</dcterms:modified>
</cp:coreProperties>
</file>